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E271B"/>
    <a:srgbClr val="34AD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0EE0930-C25E-0340-B29A-50082A1E5D8C}" v="6" dt="2019-01-15T13:47:54.8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41"/>
    <p:restoredTop sz="94662"/>
  </p:normalViewPr>
  <p:slideViewPr>
    <p:cSldViewPr snapToGrid="0" snapToObjects="1">
      <p:cViewPr varScale="1">
        <p:scale>
          <a:sx n="63" d="100"/>
          <a:sy n="63" d="100"/>
        </p:scale>
        <p:origin x="339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lie Ewing" userId="737cf66f3cf8537a" providerId="LiveId" clId="{A0EE0930-C25E-0340-B29A-50082A1E5D8C}"/>
    <pc:docChg chg="custSel modSld">
      <pc:chgData name="Ellie Ewing" userId="737cf66f3cf8537a" providerId="LiveId" clId="{A0EE0930-C25E-0340-B29A-50082A1E5D8C}" dt="2019-01-15T13:47:54.805" v="163"/>
      <pc:docMkLst>
        <pc:docMk/>
      </pc:docMkLst>
      <pc:sldChg chg="addSp delSp modSp">
        <pc:chgData name="Ellie Ewing" userId="737cf66f3cf8537a" providerId="LiveId" clId="{A0EE0930-C25E-0340-B29A-50082A1E5D8C}" dt="2019-01-15T13:47:54.805" v="163"/>
        <pc:sldMkLst>
          <pc:docMk/>
          <pc:sldMk cId="444208" sldId="256"/>
        </pc:sldMkLst>
        <pc:spChg chg="add del mod">
          <ac:chgData name="Ellie Ewing" userId="737cf66f3cf8537a" providerId="LiveId" clId="{A0EE0930-C25E-0340-B29A-50082A1E5D8C}" dt="2019-01-15T13:47:49.068" v="161" actId="478"/>
          <ac:spMkLst>
            <pc:docMk/>
            <pc:sldMk cId="444208" sldId="256"/>
            <ac:spMk id="2" creationId="{FE864C04-4FD5-F240-B053-00BD0106915E}"/>
          </ac:spMkLst>
        </pc:spChg>
        <pc:spChg chg="add mod">
          <ac:chgData name="Ellie Ewing" userId="737cf66f3cf8537a" providerId="LiveId" clId="{A0EE0930-C25E-0340-B29A-50082A1E5D8C}" dt="2019-01-15T13:47:54.805" v="163"/>
          <ac:spMkLst>
            <pc:docMk/>
            <pc:sldMk cId="444208" sldId="256"/>
            <ac:spMk id="3" creationId="{25388FA6-BAFB-064C-BC0E-FA20EFFBF848}"/>
          </ac:spMkLst>
        </pc:spChg>
        <pc:spChg chg="add mod">
          <ac:chgData name="Ellie Ewing" userId="737cf66f3cf8537a" providerId="LiveId" clId="{A0EE0930-C25E-0340-B29A-50082A1E5D8C}" dt="2019-01-15T13:47:54.805" v="163"/>
          <ac:spMkLst>
            <pc:docMk/>
            <pc:sldMk cId="444208" sldId="256"/>
            <ac:spMk id="4" creationId="{E2112A02-4E7A-3941-ACB8-9680DB318404}"/>
          </ac:spMkLst>
        </pc:spChg>
        <pc:spChg chg="add mod">
          <ac:chgData name="Ellie Ewing" userId="737cf66f3cf8537a" providerId="LiveId" clId="{A0EE0930-C25E-0340-B29A-50082A1E5D8C}" dt="2019-01-15T13:47:54.805" v="163"/>
          <ac:spMkLst>
            <pc:docMk/>
            <pc:sldMk cId="444208" sldId="256"/>
            <ac:spMk id="5" creationId="{5E71E028-1075-EB46-B31D-D7E34F598946}"/>
          </ac:spMkLst>
        </pc:spChg>
        <pc:spChg chg="del">
          <ac:chgData name="Ellie Ewing" userId="737cf66f3cf8537a" providerId="LiveId" clId="{A0EE0930-C25E-0340-B29A-50082A1E5D8C}" dt="2019-01-15T13:42:38.211" v="0" actId="478"/>
          <ac:spMkLst>
            <pc:docMk/>
            <pc:sldMk cId="444208" sldId="256"/>
            <ac:spMk id="12" creationId="{93E62445-EA84-A641-A46B-6E11741C4E49}"/>
          </ac:spMkLst>
        </pc:spChg>
        <pc:spChg chg="del mod">
          <ac:chgData name="Ellie Ewing" userId="737cf66f3cf8537a" providerId="LiveId" clId="{A0EE0930-C25E-0340-B29A-50082A1E5D8C}" dt="2019-01-15T13:47:54.805" v="163"/>
          <ac:spMkLst>
            <pc:docMk/>
            <pc:sldMk cId="444208" sldId="256"/>
            <ac:spMk id="14" creationId="{E5C42E81-8C0A-7147-A072-630A604E312E}"/>
          </ac:spMkLst>
        </pc:spChg>
        <pc:spChg chg="del mod">
          <ac:chgData name="Ellie Ewing" userId="737cf66f3cf8537a" providerId="LiveId" clId="{A0EE0930-C25E-0340-B29A-50082A1E5D8C}" dt="2019-01-15T13:47:54.805" v="163"/>
          <ac:spMkLst>
            <pc:docMk/>
            <pc:sldMk cId="444208" sldId="256"/>
            <ac:spMk id="16" creationId="{A44439BB-BA20-F445-B3B9-20AD8801CD9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0CF05C5-045B-FE47-A721-A0DA7862B10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558562" y="609600"/>
            <a:ext cx="1740877" cy="1114425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en-US" dirty="0"/>
              <a:t>Logo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91F37A5-AC43-6E48-B55C-81F8A35CF5C7}"/>
              </a:ext>
            </a:extLst>
          </p:cNvPr>
          <p:cNvSpPr txBox="1"/>
          <p:nvPr userDrawn="1"/>
        </p:nvSpPr>
        <p:spPr>
          <a:xfrm>
            <a:off x="2438400" y="2356338"/>
            <a:ext cx="1981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0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Supports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6BEB341-E696-C240-8396-14D9B5450797}"/>
              </a:ext>
            </a:extLst>
          </p:cNvPr>
          <p:cNvSpPr txBox="1"/>
          <p:nvPr userDrawn="1"/>
        </p:nvSpPr>
        <p:spPr>
          <a:xfrm>
            <a:off x="1171619" y="2631886"/>
            <a:ext cx="45147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0" dirty="0">
                <a:solidFill>
                  <a:srgbClr val="AE271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Village Halls Week 2019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9FCB8E6-332D-614D-A45C-337F41B8989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12850" y="1981200"/>
            <a:ext cx="4432300" cy="374650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Village Hall Name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EF3B967-56FC-7C4B-BF92-F894DA01507B}"/>
              </a:ext>
            </a:extLst>
          </p:cNvPr>
          <p:cNvSpPr txBox="1"/>
          <p:nvPr userDrawn="1"/>
        </p:nvSpPr>
        <p:spPr>
          <a:xfrm>
            <a:off x="2438400" y="3610707"/>
            <a:ext cx="198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i="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What’s on?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7DEC69B-0A24-0248-9366-7BEF404D980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17675" y="4256088"/>
            <a:ext cx="3422650" cy="373856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aseline="30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Insert hall activities here</a:t>
            </a:r>
          </a:p>
        </p:txBody>
      </p:sp>
    </p:spTree>
    <p:extLst>
      <p:ext uri="{BB962C8B-B14F-4D97-AF65-F5344CB8AC3E}">
        <p14:creationId xmlns:p14="http://schemas.microsoft.com/office/powerpoint/2010/main" val="1215548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924E9-8750-3548-A251-8389C105CB39}" type="datetimeFigureOut">
              <a:rPr lang="en-US" smtClean="0"/>
              <a:t>1/15/19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9E274F-71F3-1A42-AF12-94FC944137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681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5388FA6-BAFB-064C-BC0E-FA20EFFBF84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112A02-4E7A-3941-ACB8-9680DB31840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E71E028-1075-EB46-B31D-D7E34F59894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2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</TotalTime>
  <Words>0</Words>
  <Application>Microsoft Macintosh PowerPoint</Application>
  <PresentationFormat>A4 Paper (210x297 mm)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Tahoma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Ellie Ewing</dc:creator>
  <cp:lastModifiedBy>Ellie Ewing</cp:lastModifiedBy>
  <cp:revision>2</cp:revision>
  <dcterms:created xsi:type="dcterms:W3CDTF">2019-01-14T14:11:03Z</dcterms:created>
  <dcterms:modified xsi:type="dcterms:W3CDTF">2019-01-15T13:47:57Z</dcterms:modified>
</cp:coreProperties>
</file>